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4" r:id="rId3"/>
    <p:sldId id="260" r:id="rId4"/>
    <p:sldId id="261" r:id="rId5"/>
    <p:sldId id="262" r:id="rId6"/>
    <p:sldId id="259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8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837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16011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92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650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952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980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20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61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227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585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7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984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13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337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849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FA47C-1936-4BE5-B2FB-45FAF25DF616}" type="datetimeFigureOut">
              <a:rPr lang="en-US" smtClean="0"/>
              <a:t>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3842A93-212E-40AD-ACC2-DF6247B66D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697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Modern Atom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5 sections 1 and 2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0000"/>
            <a:ext cx="7162800" cy="4906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How is light like a wave? Like a particle?</a:t>
            </a:r>
          </a:p>
          <a:p>
            <a:r>
              <a:rPr lang="en-US" sz="2400" dirty="0" smtClean="0"/>
              <a:t>What is a quantum of energy and how is it related to changes in matter?</a:t>
            </a:r>
          </a:p>
          <a:p>
            <a:r>
              <a:rPr lang="en-US" sz="2400" dirty="0" smtClean="0"/>
              <a:t>How is atomic emission spectra different from continuous electromagnetic emission spectra?</a:t>
            </a:r>
          </a:p>
          <a:p>
            <a:r>
              <a:rPr lang="en-US" sz="2400" dirty="0" smtClean="0"/>
              <a:t>How are the Bohr model of the atom and the quantum mechanical model alike? Different?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and waves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560" y="1371600"/>
            <a:ext cx="7086600" cy="4906963"/>
          </a:xfrm>
        </p:spPr>
        <p:txBody>
          <a:bodyPr/>
          <a:lstStyle/>
          <a:p>
            <a:r>
              <a:rPr lang="en-US" sz="2400" dirty="0" smtClean="0"/>
              <a:t>Light is electromagnetic energy, or radiant energy</a:t>
            </a:r>
          </a:p>
          <a:p>
            <a:r>
              <a:rPr lang="en-US" sz="2400" dirty="0" smtClean="0"/>
              <a:t>Light has the 4 characteristics of a wave</a:t>
            </a:r>
          </a:p>
          <a:p>
            <a:r>
              <a:rPr lang="en-US" sz="2400" dirty="0" smtClean="0"/>
              <a:t>Visible light is just one small part of the electromagnetic spectrum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All</a:t>
            </a:r>
            <a:r>
              <a:rPr lang="en-US" sz="2400" dirty="0" smtClean="0"/>
              <a:t> electromagnetic waves have the same speed, c= 3.00 x 10</a:t>
            </a:r>
            <a:r>
              <a:rPr lang="en-US" sz="2400" baseline="30000" dirty="0" smtClean="0"/>
              <a:t>8</a:t>
            </a:r>
            <a:r>
              <a:rPr lang="en-US" sz="2400" dirty="0" smtClean="0"/>
              <a:t> m/s</a:t>
            </a:r>
          </a:p>
          <a:p>
            <a:r>
              <a:rPr lang="en-US" sz="2400" dirty="0" smtClean="0"/>
              <a:t>Wave speed = wavelength x frequency</a:t>
            </a:r>
          </a:p>
          <a:p>
            <a:r>
              <a:rPr lang="en-US" sz="2400" dirty="0" smtClean="0"/>
              <a:t>For EM waves, c = </a:t>
            </a:r>
            <a:r>
              <a:rPr lang="el-GR" sz="2400" dirty="0" smtClean="0">
                <a:latin typeface="Lucida Sans Unicode"/>
                <a:cs typeface="Lucida Sans Unicode"/>
              </a:rPr>
              <a:t>λ</a:t>
            </a:r>
            <a:r>
              <a:rPr lang="en-US" sz="2400" dirty="0" smtClean="0">
                <a:latin typeface="Lucida Sans Unicode"/>
                <a:cs typeface="Lucida Sans Unicode"/>
              </a:rPr>
              <a:t>f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and particles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39293"/>
            <a:ext cx="7315200" cy="4983163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Light also has particle-like behavior</a:t>
            </a:r>
          </a:p>
          <a:p>
            <a:r>
              <a:rPr lang="en-US" sz="2400" dirty="0" smtClean="0"/>
              <a:t>Planck- matter gains energy in small, specific amounts of energy called </a:t>
            </a:r>
            <a:r>
              <a:rPr lang="en-US" sz="2400" dirty="0" smtClean="0">
                <a:solidFill>
                  <a:schemeClr val="accent5"/>
                </a:solidFill>
              </a:rPr>
              <a:t>quanta</a:t>
            </a:r>
          </a:p>
          <a:p>
            <a:pPr lvl="1"/>
            <a:r>
              <a:rPr lang="en-US" sz="2200" dirty="0" smtClean="0">
                <a:solidFill>
                  <a:schemeClr val="accent5"/>
                </a:solidFill>
              </a:rPr>
              <a:t>Quantum</a:t>
            </a:r>
            <a:r>
              <a:rPr lang="en-US" sz="2200" dirty="0" smtClean="0"/>
              <a:t>- minimum energy that can be lost or gained by an atom</a:t>
            </a:r>
          </a:p>
          <a:p>
            <a:pPr lvl="1"/>
            <a:r>
              <a:rPr lang="en-US" sz="2200" dirty="0" smtClean="0"/>
              <a:t>The energy of a quantum is related to its frequency</a:t>
            </a:r>
          </a:p>
          <a:p>
            <a:r>
              <a:rPr lang="en-US" sz="2400" dirty="0" smtClean="0"/>
              <a:t>Einstein and the </a:t>
            </a:r>
            <a:r>
              <a:rPr lang="en-US" sz="2400" dirty="0" smtClean="0">
                <a:solidFill>
                  <a:schemeClr val="accent5"/>
                </a:solidFill>
              </a:rPr>
              <a:t>photoelectric effect</a:t>
            </a:r>
            <a:r>
              <a:rPr lang="en-US" sz="2400" dirty="0" smtClean="0"/>
              <a:t>- electrons are emitted from the surface of a metal when the surface is struck by light of a certain frequency</a:t>
            </a:r>
          </a:p>
          <a:p>
            <a:pPr lvl="1"/>
            <a:r>
              <a:rPr lang="en-US" sz="2200" dirty="0" smtClean="0"/>
              <a:t>His explanation of this earned Einstein his Nobel prize</a:t>
            </a:r>
          </a:p>
          <a:p>
            <a:pPr lvl="1"/>
            <a:r>
              <a:rPr lang="en-US" sz="2200" dirty="0" smtClean="0">
                <a:solidFill>
                  <a:schemeClr val="accent5"/>
                </a:solidFill>
              </a:rPr>
              <a:t>Photon</a:t>
            </a:r>
            <a:r>
              <a:rPr lang="en-US" sz="2200" dirty="0" smtClean="0"/>
              <a:t>- particle of EM radiation with no mass  that carries a quantum of energy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Atomic emission spectra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Each element has a unique set of frequencies of EM that it will emit</a:t>
            </a:r>
          </a:p>
          <a:p>
            <a:pPr lvl="1"/>
            <a:r>
              <a:rPr lang="en-US" sz="2400" dirty="0" smtClean="0"/>
              <a:t>Can be used to determine the identity of the element</a:t>
            </a:r>
          </a:p>
          <a:p>
            <a:pPr lvl="1"/>
            <a:r>
              <a:rPr lang="en-US" sz="2400" dirty="0" smtClean="0"/>
              <a:t>Like a fingerprint</a:t>
            </a:r>
          </a:p>
          <a:p>
            <a:pPr lvl="1"/>
            <a:r>
              <a:rPr lang="en-US" sz="2400" dirty="0" smtClean="0"/>
              <a:t>See p. 126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atomic theory of the atom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752600"/>
            <a:ext cx="6553200" cy="4525963"/>
          </a:xfrm>
        </p:spPr>
        <p:txBody>
          <a:bodyPr/>
          <a:lstStyle/>
          <a:p>
            <a:r>
              <a:rPr lang="en-US" sz="2400" dirty="0" smtClean="0"/>
              <a:t>Bohr- defined the lowest energy state of an atom as its </a:t>
            </a:r>
            <a:r>
              <a:rPr lang="en-US" sz="2400" dirty="0" smtClean="0">
                <a:solidFill>
                  <a:schemeClr val="accent5"/>
                </a:solidFill>
              </a:rPr>
              <a:t>ground state</a:t>
            </a:r>
          </a:p>
          <a:p>
            <a:pPr lvl="1"/>
            <a:r>
              <a:rPr lang="en-US" sz="2000" dirty="0" smtClean="0"/>
              <a:t>His model of the atom had the electrons circling the nucleus in different </a:t>
            </a:r>
            <a:r>
              <a:rPr lang="en-US" sz="2000" dirty="0" smtClean="0"/>
              <a:t>orbits like planets around the sun</a:t>
            </a:r>
            <a:endParaRPr lang="en-US" sz="2000" dirty="0" smtClean="0"/>
          </a:p>
          <a:p>
            <a:r>
              <a:rPr lang="en-US" sz="2400" dirty="0" smtClean="0"/>
              <a:t>When an atom gains energy, it is in the </a:t>
            </a:r>
            <a:r>
              <a:rPr lang="en-US" sz="2400" dirty="0" smtClean="0">
                <a:solidFill>
                  <a:schemeClr val="accent5"/>
                </a:solidFill>
              </a:rPr>
              <a:t>excited state</a:t>
            </a:r>
          </a:p>
          <a:p>
            <a:pPr lvl="1"/>
            <a:r>
              <a:rPr lang="en-US" sz="2000" dirty="0" smtClean="0"/>
              <a:t>Atoms do not stay in the excited state. When they fall back to ground state, the excess energy is shed in the form of light, the </a:t>
            </a:r>
            <a:r>
              <a:rPr lang="en-US" sz="2000" dirty="0" smtClean="0">
                <a:solidFill>
                  <a:schemeClr val="accent6"/>
                </a:solidFill>
              </a:rPr>
              <a:t>atomic emission spectra</a:t>
            </a:r>
            <a:endParaRPr lang="en-US" sz="2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8600"/>
            <a:ext cx="7315200" cy="6400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de Broglie proposed that since light can have both wave and particle characteristics, maybe electrons could also have both particle and wave characteristics</a:t>
            </a:r>
          </a:p>
          <a:p>
            <a:r>
              <a:rPr lang="en-US" sz="2400" dirty="0" smtClean="0">
                <a:solidFill>
                  <a:schemeClr val="accent5"/>
                </a:solidFill>
              </a:rPr>
              <a:t>Heisenberg Uncertainty Principle</a:t>
            </a:r>
            <a:r>
              <a:rPr lang="en-US" sz="2400" dirty="0" smtClean="0"/>
              <a:t>- states it is impossible to know the exact location and speed of an electron at the same time</a:t>
            </a:r>
          </a:p>
          <a:p>
            <a:r>
              <a:rPr lang="en-US" sz="2400" dirty="0" smtClean="0"/>
              <a:t>Schr</a:t>
            </a:r>
            <a:r>
              <a:rPr lang="en-US" sz="2400" dirty="0" smtClean="0">
                <a:cs typeface="Lucida Sans Unicode"/>
              </a:rPr>
              <a:t>ödinger came up with the </a:t>
            </a:r>
            <a:r>
              <a:rPr lang="en-US" sz="2400" dirty="0" smtClean="0">
                <a:solidFill>
                  <a:schemeClr val="accent5"/>
                </a:solidFill>
                <a:cs typeface="Lucida Sans Unicode"/>
              </a:rPr>
              <a:t>quantum mechanical model</a:t>
            </a:r>
            <a:r>
              <a:rPr lang="en-US" sz="2400" dirty="0" smtClean="0">
                <a:cs typeface="Lucida Sans Unicode"/>
              </a:rPr>
              <a:t> of the atom, our most modern model</a:t>
            </a:r>
          </a:p>
          <a:p>
            <a:pPr lvl="1"/>
            <a:r>
              <a:rPr lang="en-US" sz="2000" dirty="0" smtClean="0">
                <a:cs typeface="Lucida Sans Unicode"/>
              </a:rPr>
              <a:t>Electrons have different quanta of energy, and are found within </a:t>
            </a:r>
            <a:r>
              <a:rPr lang="en-US" sz="2000" dirty="0" err="1" smtClean="0">
                <a:solidFill>
                  <a:schemeClr val="accent5"/>
                </a:solidFill>
                <a:cs typeface="Lucida Sans Unicode"/>
              </a:rPr>
              <a:t>orbitals</a:t>
            </a:r>
            <a:r>
              <a:rPr lang="en-US" sz="2000" dirty="0" smtClean="0">
                <a:cs typeface="Lucida Sans Unicode"/>
              </a:rPr>
              <a:t> outside the nucleus based on these quanta</a:t>
            </a:r>
          </a:p>
          <a:p>
            <a:pPr lvl="1"/>
            <a:r>
              <a:rPr lang="en-US" sz="2000" dirty="0" smtClean="0">
                <a:cs typeface="Lucida Sans Unicode"/>
              </a:rPr>
              <a:t>Electron </a:t>
            </a:r>
            <a:r>
              <a:rPr lang="en-US" sz="2000" dirty="0" err="1" smtClean="0">
                <a:cs typeface="Lucida Sans Unicode"/>
              </a:rPr>
              <a:t>orbitals</a:t>
            </a:r>
            <a:r>
              <a:rPr lang="en-US" sz="2000" dirty="0" smtClean="0">
                <a:cs typeface="Lucida Sans Unicode"/>
              </a:rPr>
              <a:t> will hold finite numbers of electrons</a:t>
            </a:r>
          </a:p>
          <a:p>
            <a:pPr lvl="1"/>
            <a:r>
              <a:rPr lang="en-US" sz="2000" dirty="0" smtClean="0">
                <a:cs typeface="Lucida Sans Unicode"/>
              </a:rPr>
              <a:t>The area outside the nucleus where electron </a:t>
            </a:r>
            <a:r>
              <a:rPr lang="en-US" sz="2000" dirty="0" err="1" smtClean="0">
                <a:cs typeface="Lucida Sans Unicode"/>
              </a:rPr>
              <a:t>orbitals</a:t>
            </a:r>
            <a:r>
              <a:rPr lang="en-US" sz="2000" dirty="0" smtClean="0">
                <a:cs typeface="Lucida Sans Unicode"/>
              </a:rPr>
              <a:t> are found is called the </a:t>
            </a:r>
            <a:r>
              <a:rPr lang="en-US" sz="2000" dirty="0" smtClean="0">
                <a:solidFill>
                  <a:schemeClr val="accent5"/>
                </a:solidFill>
                <a:cs typeface="Lucida Sans Unicode"/>
              </a:rPr>
              <a:t>electron cloud</a:t>
            </a:r>
            <a:endParaRPr lang="en-US" sz="20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110</TotalTime>
  <Words>434</Words>
  <Application>Microsoft Office PowerPoint</Application>
  <PresentationFormat>On-screen Show (4:3)</PresentationFormat>
  <Paragraphs>38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Lucida Sans Unicode</vt:lpstr>
      <vt:lpstr>Trebuchet MS</vt:lpstr>
      <vt:lpstr>Wingdings 3</vt:lpstr>
      <vt:lpstr>Facet</vt:lpstr>
      <vt:lpstr>The Modern Atom</vt:lpstr>
      <vt:lpstr>objectives</vt:lpstr>
      <vt:lpstr>Light and waves</vt:lpstr>
      <vt:lpstr>Light and particles</vt:lpstr>
      <vt:lpstr>Atomic emission spectra</vt:lpstr>
      <vt:lpstr>Modern atomic theory of the atom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Modern Atom</dc:title>
  <dc:creator>jfarris</dc:creator>
  <cp:lastModifiedBy>Jill Farris</cp:lastModifiedBy>
  <cp:revision>15</cp:revision>
  <dcterms:created xsi:type="dcterms:W3CDTF">2011-09-13T14:51:28Z</dcterms:created>
  <dcterms:modified xsi:type="dcterms:W3CDTF">2015-01-21T14:47:06Z</dcterms:modified>
</cp:coreProperties>
</file>